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9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8B6AE-C417-4637-A45F-14ED389F776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50A2B-06E4-4DAF-B98F-73EC0051E4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7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Chemische (bestrijdingsmiddelen)</a:t>
            </a:r>
            <a:r>
              <a:rPr lang="nl-NL" baseline="0" dirty="0"/>
              <a:t> middelen. Kan schadelijk/giftig zijn voor volksgezondheid, omgeving en het milieu. Denk ook aan de dieren die op stal staan.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50A2B-06E4-4DAF-B98F-73EC0051E4C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793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71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45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814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210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320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880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15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47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33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99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96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707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21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0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8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6791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67FC-5F5D-497E-B22D-5E11F4C718CC}" type="datetimeFigureOut">
              <a:rPr lang="nl-NL" smtClean="0"/>
              <a:t>11-10-2021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034AF84-B533-44F1-8997-8481E84673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21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Kc1RaiMBcE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jRyg8wR74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bHGJnLx4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R2RNQQGUl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Ongedierte bestrijding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Hygiëne DV/PV/ZO31 en 41</a:t>
            </a:r>
          </a:p>
        </p:txBody>
      </p:sp>
    </p:spTree>
    <p:extLst>
      <p:ext uri="{BB962C8B-B14F-4D97-AF65-F5344CB8AC3E}">
        <p14:creationId xmlns:p14="http://schemas.microsoft.com/office/powerpoint/2010/main" val="2880792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3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en nut: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87856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dirty="0"/>
              <a:t>Leerdoelen:</a:t>
            </a:r>
          </a:p>
          <a:p>
            <a:r>
              <a:rPr lang="nl-NL" sz="2800" dirty="0"/>
              <a:t>Je kan de 3 verschillende bestrijdingsmethoden benoemen </a:t>
            </a:r>
          </a:p>
          <a:p>
            <a:r>
              <a:rPr lang="nl-NL" sz="2800" dirty="0"/>
              <a:t>Je kan per bestrijdingsmethode uitleggen wat het inhoudt en minimaal 2 voorbeelden noemen</a:t>
            </a:r>
          </a:p>
          <a:p>
            <a:pPr marL="0" indent="0">
              <a:buNone/>
            </a:pPr>
            <a:r>
              <a:rPr lang="nl-NL" sz="2800" dirty="0"/>
              <a:t>Nut: </a:t>
            </a:r>
          </a:p>
          <a:p>
            <a:r>
              <a:rPr lang="nl-NL" sz="2800" dirty="0"/>
              <a:t>Adviseren en anticiperen bij ongedierte op stage/werk/thuis.</a:t>
            </a:r>
          </a:p>
        </p:txBody>
      </p:sp>
    </p:spTree>
    <p:extLst>
      <p:ext uri="{BB962C8B-B14F-4D97-AF65-F5344CB8AC3E}">
        <p14:creationId xmlns:p14="http://schemas.microsoft.com/office/powerpoint/2010/main" val="167807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Bestrijdingsmethoden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86516"/>
            <a:ext cx="8596668" cy="3880773"/>
          </a:xfrm>
        </p:spPr>
        <p:txBody>
          <a:bodyPr>
            <a:normAutofit/>
          </a:bodyPr>
          <a:lstStyle/>
          <a:p>
            <a:r>
              <a:rPr lang="nl-NL" sz="2800" dirty="0">
                <a:hlinkClick r:id="rId2"/>
              </a:rPr>
              <a:t>https://www.youtube.com/watch?v=Kc1RaiMBcEo</a:t>
            </a:r>
            <a:endParaRPr lang="nl-NL" sz="2800" dirty="0"/>
          </a:p>
          <a:p>
            <a:r>
              <a:rPr lang="nl-NL" sz="2800" dirty="0"/>
              <a:t>Welke bestrijdingsmethoden ken jij?</a:t>
            </a:r>
          </a:p>
          <a:p>
            <a:r>
              <a:rPr lang="nl-NL" sz="2800" dirty="0"/>
              <a:t>Wanneer toepassen?</a:t>
            </a:r>
          </a:p>
          <a:p>
            <a:r>
              <a:rPr lang="nl-NL" sz="2800" dirty="0"/>
              <a:t>Welk ongedierte is op dit moment zeer actueel in het nieuws?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22" y="4453455"/>
            <a:ext cx="2190750" cy="21907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48" y="4605264"/>
            <a:ext cx="2857500" cy="19240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20600" y="-8915400"/>
            <a:ext cx="5616000" cy="374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192" y="4074800"/>
            <a:ext cx="2569405" cy="256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Bestrijdingsmethoden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Chemische bestrijding</a:t>
            </a:r>
          </a:p>
          <a:p>
            <a:r>
              <a:rPr lang="nl-NL" sz="3200" dirty="0"/>
              <a:t>Mechanische bestrijding</a:t>
            </a:r>
          </a:p>
          <a:p>
            <a:r>
              <a:rPr lang="nl-NL" sz="3200" dirty="0"/>
              <a:t>Biologische bestrijding</a:t>
            </a:r>
          </a:p>
        </p:txBody>
      </p:sp>
    </p:spTree>
    <p:extLst>
      <p:ext uri="{BB962C8B-B14F-4D97-AF65-F5344CB8AC3E}">
        <p14:creationId xmlns:p14="http://schemas.microsoft.com/office/powerpoint/2010/main" val="42670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Chemische bestrijding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3200" dirty="0"/>
              <a:t>Bestrijdingsmiddelen</a:t>
            </a:r>
          </a:p>
          <a:p>
            <a:r>
              <a:rPr lang="nl-NL" sz="3200" dirty="0"/>
              <a:t>Schadelijk/giftig</a:t>
            </a:r>
          </a:p>
          <a:p>
            <a:r>
              <a:rPr lang="nl-NL" sz="3200" dirty="0"/>
              <a:t>Gebruiksvoorschriften</a:t>
            </a:r>
          </a:p>
          <a:p>
            <a:r>
              <a:rPr lang="nl-NL" sz="3200" dirty="0"/>
              <a:t>Veiligheidsaspecten</a:t>
            </a:r>
          </a:p>
          <a:p>
            <a:r>
              <a:rPr lang="nl-NL" sz="3200" dirty="0"/>
              <a:t>Accumulatie</a:t>
            </a:r>
          </a:p>
          <a:p>
            <a:r>
              <a:rPr lang="nl-NL" sz="3200" dirty="0"/>
              <a:t>Voorbeelden</a:t>
            </a:r>
          </a:p>
          <a:p>
            <a:r>
              <a:rPr lang="nl-NL" sz="3200" dirty="0">
                <a:hlinkClick r:id="rId3"/>
              </a:rPr>
              <a:t>https://www.youtube.com/watch?v=djRyg8wR74I</a:t>
            </a:r>
            <a:endParaRPr lang="nl-NL" sz="3200" dirty="0"/>
          </a:p>
          <a:p>
            <a:endParaRPr lang="nl-NL" sz="32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21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Mechanische bestrijding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Bestrijden van ongedierte met mechanische middelen </a:t>
            </a:r>
          </a:p>
          <a:p>
            <a:r>
              <a:rPr lang="nl-NL" sz="3200" dirty="0"/>
              <a:t>Voorbeelden</a:t>
            </a:r>
          </a:p>
          <a:p>
            <a:r>
              <a:rPr lang="nl-NL" sz="3200" dirty="0"/>
              <a:t>Gebruik</a:t>
            </a:r>
          </a:p>
          <a:p>
            <a:r>
              <a:rPr lang="nl-NL" sz="3200" dirty="0">
                <a:hlinkClick r:id="rId2"/>
              </a:rPr>
              <a:t>https://www.youtube.com/watch?v=ocbHGJnLx40</a:t>
            </a:r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2334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/>
              <a:t>Biologische bestrijding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3" y="2160589"/>
            <a:ext cx="9189997" cy="3880773"/>
          </a:xfrm>
        </p:spPr>
        <p:txBody>
          <a:bodyPr>
            <a:normAutofit/>
          </a:bodyPr>
          <a:lstStyle/>
          <a:p>
            <a:r>
              <a:rPr lang="nl-NL" sz="2800" dirty="0"/>
              <a:t>Ongedierte bestrijden met natuurlijke vijanden of biologische bestrijdingsmiddelen</a:t>
            </a:r>
          </a:p>
          <a:p>
            <a:r>
              <a:rPr lang="nl-NL" sz="2800" dirty="0"/>
              <a:t>Biologische evenwicht</a:t>
            </a:r>
          </a:p>
          <a:p>
            <a:r>
              <a:rPr lang="nl-NL" sz="2800" dirty="0"/>
              <a:t>Voorbeelden</a:t>
            </a:r>
          </a:p>
          <a:p>
            <a:r>
              <a:rPr lang="nl-NL" sz="2800" dirty="0"/>
              <a:t>Professionele ongediertebestrijder</a:t>
            </a:r>
          </a:p>
          <a:p>
            <a:r>
              <a:rPr lang="nl-NL" sz="2800" dirty="0">
                <a:hlinkClick r:id="rId2"/>
              </a:rPr>
              <a:t>https://www.youtube.com/watch?v=PR2RNQQGUlQ</a:t>
            </a:r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2610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429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25220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7980E2F14CBA4BA6B270B5DDE51691" ma:contentTypeVersion="0" ma:contentTypeDescription="Een nieuw document maken." ma:contentTypeScope="" ma:versionID="491b626db2299002498989a88b7eb4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fa4fdb38d48e360b35bafe9c3d25c0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360250-854E-4011-A14F-4714F5590EDE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4A5E320-818F-4867-B404-CE1BED689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B03E06-1096-4A1A-AAC5-A73E76A16F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</TotalTime>
  <Words>199</Words>
  <Application>Microsoft Office PowerPoint</Application>
  <PresentationFormat>Breedbeeld</PresentationFormat>
  <Paragraphs>38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Ongedierte bestrijding</vt:lpstr>
      <vt:lpstr>Leerdoelen en nut:</vt:lpstr>
      <vt:lpstr>Bestrijdingsmethoden</vt:lpstr>
      <vt:lpstr> Bestrijdingsmethoden</vt:lpstr>
      <vt:lpstr> Chemische bestrijding</vt:lpstr>
      <vt:lpstr> Mechanische bestrijding</vt:lpstr>
      <vt:lpstr> Biologische bestrijding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Bestrijdingsmethoden</dc:title>
  <dc:creator>Jannie Velthuis</dc:creator>
  <cp:lastModifiedBy>Joyce Vonk</cp:lastModifiedBy>
  <cp:revision>18</cp:revision>
  <dcterms:created xsi:type="dcterms:W3CDTF">2015-02-18T08:39:48Z</dcterms:created>
  <dcterms:modified xsi:type="dcterms:W3CDTF">2021-10-11T06:49:10Z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0x010100F77980E2F14CBA4BA6B270B5DDE51691</vt:lpwstr>
  </property>
  <property fmtid="{D5CDD505-2E9C-101B-9397-08002B2CF9AE}" pid="3" name="IsMyDocuments">
    <vt:bool>true</vt:bool>
  </property>
</Properties>
</file>